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Rounded-L M+ 1c thin" panose="020B0303020203020207" pitchFamily="50" charset="-12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3717032"/>
            <a:ext cx="7772400" cy="93610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7776864" cy="158417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C1F2-3927-4E8A-92EE-BA148E003525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B37-20E3-4463-B204-FFF2EF6D3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-180528" y="-171400"/>
            <a:ext cx="9577064" cy="7173416"/>
          </a:xfrm>
          <a:prstGeom prst="rect">
            <a:avLst/>
          </a:prstGeom>
          <a:solidFill>
            <a:schemeClr val="tx1">
              <a:lumMod val="95000"/>
              <a:lumOff val="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1pPr>
            <a:lvl2pPr>
              <a:defRPr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2pPr>
            <a:lvl3pPr>
              <a:defRPr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3pPr>
            <a:lvl4pPr>
              <a:defRPr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4pPr>
            <a:lvl5pPr>
              <a:defRPr>
                <a:solidFill>
                  <a:schemeClr val="bg1"/>
                </a:solidFill>
                <a:latin typeface="Rounded-L M+ 1c thin" pitchFamily="50" charset="-128"/>
                <a:ea typeface="Rounded-L M+ 1c thin" pitchFamily="50" charset="-128"/>
                <a:cs typeface="Rounded-L M+ 1c thin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C1F2-3927-4E8A-92EE-BA148E003525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B37-20E3-4463-B204-FFF2EF6D3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-180528" y="-171400"/>
            <a:ext cx="9577064" cy="7173416"/>
          </a:xfrm>
          <a:prstGeom prst="rect">
            <a:avLst/>
          </a:prstGeom>
          <a:solidFill>
            <a:schemeClr val="tx1">
              <a:lumMod val="95000"/>
              <a:lumOff val="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C1F2-3927-4E8A-92EE-BA148E003525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B37-20E3-4463-B204-FFF2EF6D3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80528" y="-171400"/>
            <a:ext cx="9577064" cy="7173416"/>
          </a:xfrm>
          <a:prstGeom prst="rect">
            <a:avLst/>
          </a:prstGeom>
          <a:solidFill>
            <a:schemeClr val="tx1">
              <a:lumMod val="95000"/>
              <a:lumOff val="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3C1F2-3927-4E8A-92EE-BA148E003525}" type="datetimeFigureOut">
              <a:rPr kumimoji="1" lang="ja-JP" altLang="en-US" smtClean="0"/>
              <a:t>2018/6/13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B37-20E3-4463-B204-FFF2EF6D3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bl_ba_030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180528" y="-171400"/>
            <a:ext cx="9577064" cy="7182798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D03C1F2-3927-4E8A-92EE-BA148E003525}" type="datetimeFigureOut">
              <a:rPr lang="ja-JP" altLang="en-US" smtClean="0"/>
              <a:pPr/>
              <a:t>2018/6/13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E1CB37-20E3-4463-B204-FFF2EF6D312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4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Free  PowerPoint  Template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7776864" cy="1440160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オサレで素敵なパワーポイントテンプレート</a:t>
            </a:r>
            <a:endParaRPr lang="en-US" altLang="ja-JP" sz="2000" dirty="0" smtClean="0"/>
          </a:p>
          <a:p>
            <a:r>
              <a:rPr lang="ja-JP" altLang="en-US" sz="2000" dirty="0" smtClean="0"/>
              <a:t>プレゼンをスタイリッシュにきめてください</a:t>
            </a:r>
            <a:endParaRPr kumimoji="1" lang="en-US" altLang="ja-JP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6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画面に合わせる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Arial</vt:lpstr>
      <vt:lpstr>ＭＳ Ｐゴシック</vt:lpstr>
      <vt:lpstr>Rounded-L M+ 1c thin</vt:lpstr>
      <vt:lpstr>Calibri</vt:lpstr>
      <vt:lpstr>Office テーマ</vt:lpstr>
      <vt:lpstr>Free  PowerPoint  Template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2018-06-12T23:37:31Z</dcterms:created>
  <dcterms:modified xsi:type="dcterms:W3CDTF">2018-06-12T23:37:40Z</dcterms:modified>
</cp:coreProperties>
</file>