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170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692695"/>
            <a:ext cx="7772400" cy="86409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5760640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425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44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35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19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50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0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0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8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40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21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43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35696" y="1600200"/>
            <a:ext cx="685110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5C89D-E117-47F7-8169-0ABED7E9E4C2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8FE97-0A11-4961-B210-265E3037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55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FREE  POWERPOINT  TEMPLATE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sz="2000" dirty="0" smtClean="0"/>
              <a:t>オサレで素敵なパワーポイントテンプレート</a:t>
            </a:r>
            <a:endParaRPr lang="en-US" altLang="ja-JP" sz="2000" dirty="0" smtClean="0"/>
          </a:p>
          <a:p>
            <a:r>
              <a:rPr lang="ja-JP" altLang="en-US" sz="2000" dirty="0" smtClean="0"/>
              <a:t>プレゼンをスタイリッシュにきめてください</a:t>
            </a:r>
            <a:endParaRPr lang="en-US" altLang="ja-JP" sz="2000" dirty="0" smtClean="0"/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9203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102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FREE  POWERPOINT  TEMPLATE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2018-06-12T23:38:07Z</dcterms:created>
  <dcterms:modified xsi:type="dcterms:W3CDTF">2018-06-12T23:38:14Z</dcterms:modified>
</cp:coreProperties>
</file>