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6" r:id="rId2"/>
  </p:sldIdLst>
  <p:sldSz cx="9144000" cy="6858000" type="screen4x3"/>
  <p:notesSz cx="6858000" cy="9144000"/>
  <p:embeddedFontLst>
    <p:embeddedFont>
      <p:font typeface="Rounded-L M+ 1c thin" panose="020B0303020203020207" pitchFamily="50" charset="-128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5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6264696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476B-2E77-4B39-8A90-2B3A4890FFE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74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476B-2E77-4B39-8A90-2B3A4890FF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880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123728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67544" y="6309320"/>
            <a:ext cx="648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8476B-2E77-4B39-8A90-2B3A4890FF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41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3200" kern="1200">
          <a:solidFill>
            <a:schemeClr val="bg1"/>
          </a:solidFill>
          <a:latin typeface="Rounded-L M+ 1c thin" panose="020B0303020203020207" pitchFamily="50" charset="-128"/>
          <a:ea typeface="Rounded-L M+ 1c thin" panose="020B0303020203020207" pitchFamily="50" charset="-128"/>
          <a:cs typeface="Rounded-L M+ 1c thin" panose="020B0303020203020207" pitchFamily="50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bg1"/>
          </a:solidFill>
          <a:latin typeface="Rounded-L M+ 1c thin" panose="020B0303020203020207" pitchFamily="50" charset="-128"/>
          <a:ea typeface="Rounded-L M+ 1c thin" panose="020B0303020203020207" pitchFamily="50" charset="-128"/>
          <a:cs typeface="Rounded-L M+ 1c thin" panose="020B0303020203020207" pitchFamily="50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bg1"/>
          </a:solidFill>
          <a:latin typeface="Rounded-L M+ 1c thin" panose="020B0303020203020207" pitchFamily="50" charset="-128"/>
          <a:ea typeface="Rounded-L M+ 1c thin" panose="020B0303020203020207" pitchFamily="50" charset="-128"/>
          <a:cs typeface="Rounded-L M+ 1c thin" panose="020B0303020203020207" pitchFamily="50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bg1"/>
          </a:solidFill>
          <a:latin typeface="Rounded-L M+ 1c thin" panose="020B0303020203020207" pitchFamily="50" charset="-128"/>
          <a:ea typeface="Rounded-L M+ 1c thin" panose="020B0303020203020207" pitchFamily="50" charset="-128"/>
          <a:cs typeface="Rounded-L M+ 1c thin" panose="020B0303020203020207" pitchFamily="50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600" kern="1200">
          <a:solidFill>
            <a:schemeClr val="bg1"/>
          </a:solidFill>
          <a:latin typeface="Rounded-L M+ 1c thin" panose="020B0303020203020207" pitchFamily="50" charset="-128"/>
          <a:ea typeface="Rounded-L M+ 1c thin" panose="020B0303020203020207" pitchFamily="50" charset="-128"/>
          <a:cs typeface="Rounded-L M+ 1c thin" panose="020B0303020203020207" pitchFamily="50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600" kern="1200">
          <a:solidFill>
            <a:schemeClr val="bg1"/>
          </a:solidFill>
          <a:latin typeface="Rounded-L M+ 1c thin" panose="020B0303020203020207" pitchFamily="50" charset="-128"/>
          <a:ea typeface="Rounded-L M+ 1c thin" panose="020B0303020203020207" pitchFamily="50" charset="-128"/>
          <a:cs typeface="Rounded-L M+ 1c thin" panose="020B0303020203020207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7772400" cy="864096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</a:rPr>
              <a:t>FREE  POWERPOINT  TEMPLATE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6264696" cy="1752600"/>
          </a:xfrm>
        </p:spPr>
        <p:txBody>
          <a:bodyPr>
            <a:normAutofit/>
          </a:bodyPr>
          <a:lstStyle/>
          <a:p>
            <a:r>
              <a:rPr lang="ja-JP" altLang="en-US" sz="1400" dirty="0" smtClean="0">
                <a:solidFill>
                  <a:schemeClr val="bg1"/>
                </a:solidFill>
              </a:rPr>
              <a:t>オサレで素敵なパワーポイントテンプレート</a:t>
            </a:r>
            <a:endParaRPr lang="en-US" altLang="ja-JP" sz="1400" dirty="0" smtClean="0">
              <a:solidFill>
                <a:schemeClr val="bg1"/>
              </a:solidFill>
            </a:endParaRPr>
          </a:p>
          <a:p>
            <a:r>
              <a:rPr lang="ja-JP" altLang="en-US" sz="1400" dirty="0" smtClean="0">
                <a:solidFill>
                  <a:schemeClr val="bg1"/>
                </a:solidFill>
              </a:rPr>
              <a:t>プレゼンをスタイリッシュにきめてください</a:t>
            </a:r>
            <a:endParaRPr lang="en-US" altLang="ja-JP" sz="1400" dirty="0" smtClean="0">
              <a:solidFill>
                <a:schemeClr val="bg1"/>
              </a:solidFill>
            </a:endParaRPr>
          </a:p>
          <a:p>
            <a:endParaRPr kumimoji="1" lang="ja-JP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90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画面に合わせる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Arial</vt:lpstr>
      <vt:lpstr>ＭＳ Ｐゴシック</vt:lpstr>
      <vt:lpstr>Rounded-L M+ 1c thin</vt:lpstr>
      <vt:lpstr>Calibri</vt:lpstr>
      <vt:lpstr>Office ​​テーマ</vt:lpstr>
      <vt:lpstr>FREE  POWERPOINT  TEMPLATE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2018-06-12T23:32:42Z</dcterms:created>
  <dcterms:modified xsi:type="dcterms:W3CDTF">2018-06-12T23:32:53Z</dcterms:modified>
</cp:coreProperties>
</file>