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F096-78B3-46A3-A3D2-114164BD7FF7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A5DDE-ED17-4233-A2C8-DF1C12D8BA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24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stripe01.f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552" y="4653135"/>
            <a:ext cx="7772400" cy="720081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>
                    <a:lumMod val="9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552" y="5373216"/>
            <a:ext cx="6400800" cy="864096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stripe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120581"/>
            <a:ext cx="9144000" cy="737419"/>
          </a:xfrm>
          <a:prstGeom prst="rect">
            <a:avLst/>
          </a:prstGeom>
        </p:spPr>
      </p:pic>
      <p:sp>
        <p:nvSpPr>
          <p:cNvPr id="11" name="正方形/長方形 10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>
            <a:lvl1pPr>
              <a:defRPr sz="22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>
              <a:defRPr sz="20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>
              <a:defRPr sz="18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>
              <a:defRPr sz="16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>
              <a:defRPr sz="1400"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マスタ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7D79536A-561C-4C51-97E8-89E4EE7046FD}" type="datetime1">
              <a:rPr lang="ja-JP" altLang="en-US" smtClean="0"/>
              <a:t>2018/6/13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FEA00B35-F621-4218-BCA6-482C0655750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10" name="図 9" descr="stripe03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908720"/>
            <a:ext cx="9144000" cy="147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stripe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6120581"/>
            <a:ext cx="9144000" cy="737419"/>
          </a:xfrm>
          <a:prstGeom prst="rect">
            <a:avLst/>
          </a:prstGeom>
        </p:spPr>
      </p:pic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AE678-6E6A-47D2-9170-343A04FEA260}" type="datetime1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0B35-F621-4218-BCA6-482C0655750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正方形/長方形 5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bg2">
                    <a:lumMod val="10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pic>
        <p:nvPicPr>
          <p:cNvPr id="8" name="図 7" descr="stripe03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908720"/>
            <a:ext cx="9144000" cy="14748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C53CA6F2-C178-4C50-AF07-F2BF97B7F89F}" type="datetime1">
              <a:rPr lang="ja-JP" altLang="en-US" smtClean="0"/>
              <a:pPr/>
              <a:t>2018/6/13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EA00B35-F621-4218-BCA6-482C0655750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Free PowerPoint Template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552" y="5373216"/>
            <a:ext cx="8064896" cy="864096"/>
          </a:xfrm>
        </p:spPr>
        <p:txBody>
          <a:bodyPr/>
          <a:lstStyle/>
          <a:p>
            <a:r>
              <a:rPr lang="ja-JP" altLang="en-US" dirty="0">
                <a:latin typeface="Noto Sans Japanese Thin" pitchFamily="34" charset="-128"/>
                <a:ea typeface="Noto Sans Japanese Thin" pitchFamily="34" charset="-128"/>
              </a:rPr>
              <a:t>オサレなパワーポイントのテンプレート</a:t>
            </a:r>
            <a:endParaRPr lang="en-US" altLang="ja-JP" dirty="0">
              <a:latin typeface="Noto Sans Japanese Thin" pitchFamily="34" charset="-128"/>
              <a:ea typeface="Noto Sans Japanese Thin" pitchFamily="34" charset="-128"/>
            </a:endParaRPr>
          </a:p>
          <a:p>
            <a:r>
              <a:rPr lang="ja-JP" altLang="en-US" dirty="0">
                <a:latin typeface="Noto Sans Japanese Thin" pitchFamily="34" charset="-128"/>
                <a:ea typeface="Noto Sans Japanese Thin" pitchFamily="34" charset="-128"/>
              </a:rPr>
              <a:t>無料で配布してますので使ってくだされ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0B35-F621-4218-BCA6-482C0655750C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画面に合わせる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Free PowerPoint Template 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2018-06-12T23:32:05Z</dcterms:created>
  <dcterms:modified xsi:type="dcterms:W3CDTF">2018-06-12T23:32:09Z</dcterms:modified>
</cp:coreProperties>
</file>