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1" r:id="rId3"/>
  </p:sldIdLst>
  <p:sldSz cx="9144000" cy="6858000" type="screen4x3"/>
  <p:notesSz cx="6858000" cy="9144000"/>
  <p:embeddedFontLst>
    <p:embeddedFont>
      <p:font typeface="Rounded-L M+ 1c thin" panose="020B0303020203020207" pitchFamily="50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texturez_wood_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755576" y="3645024"/>
            <a:ext cx="7416824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5868144" y="6492875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 hasCustomPrompt="1"/>
          </p:nvPr>
        </p:nvSpPr>
        <p:spPr>
          <a:xfrm>
            <a:off x="755576" y="2708920"/>
            <a:ext cx="7416824" cy="8640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ja-JP" altLang="en-US" dirty="0" smtClean="0"/>
              <a:t>マスタ タイトルの書式設定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unded-L M+ 1c thin" pitchFamily="50" charset="-128"/>
              <a:ea typeface="Rounded-L M+ 1c thin" pitchFamily="50" charset="-128"/>
              <a:cs typeface="Rounded-L M+ 1c thin" pitchFamily="50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FD7-073F-4B4B-9A14-67BDFE40725E}" type="datetimeFigureOut">
              <a:rPr kumimoji="1" lang="ja-JP" altLang="en-US" smtClean="0"/>
              <a:pPr/>
              <a:t>2018/6/13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DA53-3A20-42EB-8035-53C72BAFE8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619672" y="836712"/>
            <a:ext cx="705678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47664" y="1268760"/>
            <a:ext cx="7139136" cy="46085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  <a:lvl2pPr>
              <a:defRPr sz="20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2pPr>
            <a:lvl3pPr>
              <a:defRPr sz="18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3pPr>
            <a:lvl4pPr>
              <a:defRPr sz="16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4pPr>
            <a:lvl5pPr>
              <a:defRPr sz="14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fld id="{AFCBFFD7-073F-4B4B-9A14-67BDFE40725E}" type="datetimeFigureOut">
              <a:rPr lang="ja-JP" altLang="en-US" smtClean="0"/>
              <a:pPr/>
              <a:t>2018/6/13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fld id="{4EEADA53-3A20-42EB-8035-53C72BAFE83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619672" y="836712"/>
            <a:ext cx="705678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texturez_wood_b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unded-L M+ 1c thin" panose="020B0303020203020207" pitchFamily="50" charset="-128"/>
                <a:ea typeface="Rounded-L M+ 1c thin" panose="020B0303020203020207" pitchFamily="50" charset="-128"/>
                <a:cs typeface="Rounded-L M+ 1c thin" panose="020B0303020203020207" pitchFamily="50" charset="-128"/>
              </a:defRPr>
            </a:lvl1pPr>
          </a:lstStyle>
          <a:p>
            <a:fld id="{AFCBFFD7-073F-4B4B-9A14-67BDFE40725E}" type="datetimeFigureOut">
              <a:rPr lang="ja-JP" altLang="en-US" smtClean="0"/>
              <a:pPr/>
              <a:t>2018/6/13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unded-L M+ 1c thin" panose="020B0303020203020207" pitchFamily="50" charset="-128"/>
                <a:ea typeface="Rounded-L M+ 1c thin" panose="020B0303020203020207" pitchFamily="50" charset="-128"/>
                <a:cs typeface="Rounded-L M+ 1c thin" panose="020B0303020203020207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unded-L M+ 1c thin" panose="020B0303020203020207" pitchFamily="50" charset="-128"/>
                <a:ea typeface="Rounded-L M+ 1c thin" panose="020B0303020203020207" pitchFamily="50" charset="-128"/>
                <a:cs typeface="Rounded-L M+ 1c thin" panose="020B0303020203020207" pitchFamily="50" charset="-128"/>
              </a:defRPr>
            </a:lvl1pPr>
          </a:lstStyle>
          <a:p>
            <a:fld id="{4EEADA53-3A20-42EB-8035-53C72BAFE83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704856" cy="1752600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latin typeface="Noto Sans Japanese Thin" pitchFamily="34" charset="-128"/>
                <a:ea typeface="Noto Sans Japanese Thin" pitchFamily="34" charset="-128"/>
              </a:rPr>
              <a:t>オサレなパワーポイントのテンプレート</a:t>
            </a:r>
            <a:endParaRPr lang="en-US" altLang="ja-JP" sz="1800" dirty="0">
              <a:latin typeface="Noto Sans Japanese Thin" pitchFamily="34" charset="-128"/>
              <a:ea typeface="Noto Sans Japanese Thin" pitchFamily="34" charset="-128"/>
            </a:endParaRPr>
          </a:p>
          <a:p>
            <a:r>
              <a:rPr lang="ja-JP" altLang="en-US" sz="1800" dirty="0">
                <a:latin typeface="Noto Sans Japanese Thin" pitchFamily="34" charset="-128"/>
                <a:ea typeface="Noto Sans Japanese Thin" pitchFamily="34" charset="-128"/>
              </a:rPr>
              <a:t>無料で配布してますので</a:t>
            </a:r>
            <a:r>
              <a:rPr lang="ja-JP" altLang="en-US" sz="1800" dirty="0" smtClean="0">
                <a:latin typeface="Noto Sans Japanese Thin" pitchFamily="34" charset="-128"/>
                <a:ea typeface="Noto Sans Japanese Thin" pitchFamily="34" charset="-128"/>
              </a:rPr>
              <a:t>使ってくだされ</a:t>
            </a:r>
            <a:endParaRPr lang="ja-JP" altLang="en-US" sz="1800" dirty="0">
              <a:latin typeface="Noto Sans Japanese Thin" pitchFamily="34" charset="-128"/>
              <a:ea typeface="Noto Sans Japanese Thin" pitchFamily="34" charset="-128"/>
            </a:endParaRPr>
          </a:p>
          <a:p>
            <a:endParaRPr kumimoji="1" lang="ja-JP" altLang="en-US" sz="18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04856" cy="864096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Free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Design Template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プレゼン</a:t>
            </a:r>
            <a:r>
              <a:rPr lang="ja-JP" altLang="en-US" dirty="0"/>
              <a:t>成功の</a:t>
            </a:r>
            <a:r>
              <a:rPr lang="ja-JP" altLang="en-US" dirty="0" smtClean="0"/>
              <a:t>ポイント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■制限時間を守る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■早口になりすぎない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■事前に練習しておく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■</a:t>
            </a:r>
            <a:r>
              <a:rPr lang="en-US" altLang="ja-JP" dirty="0" smtClean="0"/>
              <a:t>1</a:t>
            </a:r>
            <a:r>
              <a:rPr lang="ja-JP" altLang="en-US" dirty="0" smtClean="0"/>
              <a:t>枚のスライドに詰め込みすぎない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876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画面に合わせる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Arial</vt:lpstr>
      <vt:lpstr>ＭＳ Ｐゴシック</vt:lpstr>
      <vt:lpstr>Noto Sans Japanese Thin</vt:lpstr>
      <vt:lpstr>Rounded-L M+ 1c thin</vt:lpstr>
      <vt:lpstr>Calibri</vt:lpstr>
      <vt:lpstr>Office テーマ</vt:lpstr>
      <vt:lpstr>Free Design Template</vt:lpstr>
      <vt:lpstr>プレゼン成功のポイント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2018-06-12T23:38:49Z</dcterms:created>
  <dcterms:modified xsi:type="dcterms:W3CDTF">2018-06-12T23:38:58Z</dcterms:modified>
</cp:coreProperties>
</file>